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0" r:id="rId4"/>
    <p:sldId id="342" r:id="rId5"/>
    <p:sldId id="296" r:id="rId6"/>
    <p:sldId id="347" r:id="rId7"/>
    <p:sldId id="352" r:id="rId8"/>
    <p:sldId id="345" r:id="rId9"/>
    <p:sldId id="353" r:id="rId10"/>
    <p:sldId id="354" r:id="rId11"/>
    <p:sldId id="346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1.</a:t>
            </a: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3</a:t>
            </a:r>
            <a:r>
              <a:rPr lang="zh-CN" altLang="en-US" sz="4232" b="1">
                <a:solidFill>
                  <a:srgbClr val="D60093"/>
                </a:solidFill>
              </a:rPr>
              <a:t>课时　认识除法</a:t>
            </a:r>
            <a:r>
              <a:rPr lang="en-US" altLang="zh-CN" sz="4232" b="1">
                <a:solidFill>
                  <a:srgbClr val="D60093"/>
                </a:solidFill>
              </a:rPr>
              <a:t>(1)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69998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一、圈一圈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9863" y="1753262"/>
            <a:ext cx="6495238" cy="3219048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4210952" y="345339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990266" y="4331044"/>
            <a:ext cx="25442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8        2         4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60273" y="5757644"/>
            <a:ext cx="182614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圈一圈略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5044344"/>
            <a:ext cx="655339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990266" y="5044344"/>
            <a:ext cx="389850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3832557" y="5074380"/>
            <a:ext cx="389850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5813757" y="5059362"/>
            <a:ext cx="38985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7038" y="554799"/>
            <a:ext cx="8723809" cy="4942857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2959095" y="293088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033809" y="3877939"/>
            <a:ext cx="25442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15       5        3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164438" y="4720543"/>
            <a:ext cx="2646878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除以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等于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43795"/>
            <a:ext cx="542808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算一算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4048" y="1027059"/>
            <a:ext cx="10352381" cy="512380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817580" y="253251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730388" y="253251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513408" y="2549439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481239" y="3507382"/>
            <a:ext cx="285206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    ×   3       15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841895" y="435860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453409" y="444840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9469888" y="444959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1415863" y="5467604"/>
            <a:ext cx="295465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  ÷    5         3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403242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11143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三、选一选。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一个大门贴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,10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个福可以贴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个大门。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根香蕉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根为一份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分成了几份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列式为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24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24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在班干部竞选中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小红得了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他们用画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字的方法记录票数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小红得了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字。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934921" y="170114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①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8774346" y="288537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①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3527432" y="4648862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③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55130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四、解决问题。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个蛋挞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个托盘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一共需要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个托盘。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95641" y="3473698"/>
            <a:ext cx="3923809" cy="761905"/>
          </a:xfrm>
          <a:prstGeom prst="rect">
            <a:avLst/>
          </a:prstGeom>
        </p:spPr>
      </p:pic>
      <p:pic>
        <p:nvPicPr>
          <p:cNvPr id="4" name="DM2QXR34.eps" descr="id:214748886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95641" y="1672771"/>
            <a:ext cx="3822693" cy="1800927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555453" y="103150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519339" y="100610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750378" y="3534017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12       6         2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30000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931424"/>
            <a:ext cx="10807700" cy="6869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名客人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人坐满一桌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一共需要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张桌子。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DM2QXR35.eps" descr="id:214748887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89564" y="1618343"/>
            <a:ext cx="3404746" cy="229747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5029" y="4046938"/>
            <a:ext cx="4228571" cy="828571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090104" y="93142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01590" y="93142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479954" y="4140590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20       4         5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90276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3657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五、想一想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算一算。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小猴摘了十几个桃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个地分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个地分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个地分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都能正好分完。它一共摘了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个桃。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499001" y="2130963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729</TotalTime>
  <Words>172</Words>
  <Application>Microsoft Office PowerPoint</Application>
  <PresentationFormat>宽屏</PresentationFormat>
  <Paragraphs>53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2025-08-23T08:47:42Z</dcterms:modified>
</cp:coreProperties>
</file>